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1" roundtripDataSignature="AMtx7mjyKyAdhRYK/bvFUcOokM4vrbSU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" name="Google Shape;14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" name="Google Shape;15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" name="Google Shape;16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" name="Google Shape;1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395605" y="764540"/>
            <a:ext cx="7330440" cy="867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Poem-प्यारे तारे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457300" y="1535129"/>
            <a:ext cx="40401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अंग्रेजी में अर्थ लिखिए। Write English meaning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2" type="body"/>
          </p:nvPr>
        </p:nvSpPr>
        <p:spPr>
          <a:xfrm>
            <a:off x="107150" y="2482450"/>
            <a:ext cx="4161000" cy="3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0701">
              <a:latin typeface="Arial"/>
              <a:ea typeface="Arial"/>
              <a:cs typeface="Arial"/>
              <a:sym typeface="Arial"/>
            </a:endParaRPr>
          </a:p>
          <a:p>
            <a:pPr indent="-341342" lvl="0" marL="800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9501">
                <a:latin typeface="Arial"/>
                <a:ea typeface="Arial"/>
                <a:cs typeface="Arial"/>
                <a:sym typeface="Arial"/>
              </a:rPr>
              <a:t>तारे - thaare- stars </a:t>
            </a:r>
            <a:endParaRPr sz="9501">
              <a:latin typeface="Arial"/>
              <a:ea typeface="Arial"/>
              <a:cs typeface="Arial"/>
              <a:sym typeface="Arial"/>
            </a:endParaRPr>
          </a:p>
          <a:p>
            <a:pPr indent="-341342" lvl="0" marL="800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9501">
                <a:latin typeface="Arial"/>
                <a:ea typeface="Arial"/>
                <a:cs typeface="Arial"/>
                <a:sym typeface="Arial"/>
              </a:rPr>
              <a:t>अनूठा- anoottha-unique  </a:t>
            </a:r>
            <a:endParaRPr sz="9501">
              <a:latin typeface="Arial"/>
              <a:ea typeface="Arial"/>
              <a:cs typeface="Arial"/>
              <a:sym typeface="Arial"/>
            </a:endParaRPr>
          </a:p>
          <a:p>
            <a:pPr indent="-341342" lvl="0" marL="800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9501">
                <a:latin typeface="Arial"/>
                <a:ea typeface="Arial"/>
                <a:cs typeface="Arial"/>
                <a:sym typeface="Arial"/>
              </a:rPr>
              <a:t>गहने- gahane-ornaments </a:t>
            </a:r>
            <a:endParaRPr sz="9501">
              <a:latin typeface="Arial"/>
              <a:ea typeface="Arial"/>
              <a:cs typeface="Arial"/>
              <a:sym typeface="Arial"/>
            </a:endParaRPr>
          </a:p>
          <a:p>
            <a:pPr indent="-341342" lvl="0" marL="800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9501">
                <a:latin typeface="Arial"/>
                <a:ea typeface="Arial"/>
                <a:cs typeface="Arial"/>
                <a:sym typeface="Arial"/>
              </a:rPr>
              <a:t>रात-raath-night </a:t>
            </a:r>
            <a:endParaRPr sz="9501">
              <a:latin typeface="Arial"/>
              <a:ea typeface="Arial"/>
              <a:cs typeface="Arial"/>
              <a:sym typeface="Arial"/>
            </a:endParaRPr>
          </a:p>
          <a:p>
            <a:pPr indent="-341342" lvl="0" marL="800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9501">
                <a:latin typeface="Arial"/>
                <a:ea typeface="Arial"/>
                <a:cs typeface="Arial"/>
                <a:sym typeface="Arial"/>
              </a:rPr>
              <a:t>दीया-dheeyaa-lamp  </a:t>
            </a:r>
            <a:endParaRPr sz="9501">
              <a:latin typeface="Arial"/>
              <a:ea typeface="Arial"/>
              <a:cs typeface="Arial"/>
              <a:sym typeface="Arial"/>
            </a:endParaRPr>
          </a:p>
          <a:p>
            <a:pPr indent="-209550" lvl="0" marL="8001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रंग-colour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788" y="1784350"/>
            <a:ext cx="14859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8100" y="1655862"/>
            <a:ext cx="2666674" cy="16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7402" y="3346427"/>
            <a:ext cx="2499999" cy="16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3700" y="3429000"/>
            <a:ext cx="1871074" cy="280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9788" y="5165502"/>
            <a:ext cx="1636354" cy="1540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idx="2" type="body"/>
          </p:nvPr>
        </p:nvSpPr>
        <p:spPr>
          <a:xfrm>
            <a:off x="457200" y="548650"/>
            <a:ext cx="4114800" cy="5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190500" lvl="0" marL="34290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वचन बदलिए ।Plural form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508">
                <a:latin typeface="Arial"/>
                <a:ea typeface="Arial"/>
                <a:cs typeface="Arial"/>
                <a:sym typeface="Arial"/>
              </a:rPr>
              <a:t>1. तारा-तारे</a:t>
            </a:r>
            <a:endParaRPr sz="2508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50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508">
                <a:latin typeface="Arial"/>
                <a:ea typeface="Arial"/>
                <a:cs typeface="Arial"/>
                <a:sym typeface="Arial"/>
              </a:rPr>
              <a:t>  </a:t>
            </a:r>
            <a:endParaRPr sz="250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508">
                <a:latin typeface="Arial"/>
                <a:ea typeface="Arial"/>
                <a:cs typeface="Arial"/>
                <a:sym typeface="Arial"/>
              </a:rPr>
              <a:t>   2.आँख- आँखें </a:t>
            </a:r>
            <a:endParaRPr sz="250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508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508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508">
                <a:latin typeface="Arial"/>
                <a:ea typeface="Arial"/>
                <a:cs typeface="Arial"/>
                <a:sym typeface="Arial"/>
              </a:rPr>
              <a:t>3.गहना- गहने </a:t>
            </a:r>
            <a:endParaRPr sz="2508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508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508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508">
                <a:latin typeface="Arial"/>
                <a:ea typeface="Arial"/>
                <a:cs typeface="Arial"/>
                <a:sym typeface="Arial"/>
              </a:rPr>
              <a:t>4.पत्ती- पत्तियाँ </a:t>
            </a:r>
            <a:endParaRPr sz="2508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098" y="910850"/>
            <a:ext cx="1193100" cy="11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0222" y="821522"/>
            <a:ext cx="1193100" cy="113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400" y="2185625"/>
            <a:ext cx="1193100" cy="9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7100" y="2281863"/>
            <a:ext cx="1107550" cy="9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7074" y="3286125"/>
            <a:ext cx="1653150" cy="11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4038" y="3286125"/>
            <a:ext cx="1454950" cy="11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7300" y="4683500"/>
            <a:ext cx="20478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7575" y="4683500"/>
            <a:ext cx="204787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idx="2" type="body"/>
          </p:nvPr>
        </p:nvSpPr>
        <p:spPr>
          <a:xfrm>
            <a:off x="375050" y="585150"/>
            <a:ext cx="8001000" cy="5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00">
                <a:latin typeface="Arial"/>
                <a:ea typeface="Arial"/>
                <a:cs typeface="Arial"/>
                <a:sym typeface="Arial"/>
              </a:rPr>
              <a:t>5.दिया- दिए 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900">
                <a:latin typeface="Arial"/>
                <a:ea typeface="Arial"/>
                <a:cs typeface="Arial"/>
                <a:sym typeface="Arial"/>
              </a:rPr>
              <a:t>6.किताब- किताबें </a:t>
            </a:r>
            <a:endParaRPr sz="3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>
                <a:latin typeface="Arial"/>
                <a:ea typeface="Arial"/>
                <a:cs typeface="Arial"/>
                <a:sym typeface="Arial"/>
              </a:rPr>
              <a:t>7.चिड़िया- चिड़ियाँ </a:t>
            </a:r>
            <a:endParaRPr sz="3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>
                <a:latin typeface="Arial"/>
                <a:ea typeface="Arial"/>
                <a:cs typeface="Arial"/>
                <a:sym typeface="Arial"/>
              </a:rPr>
              <a:t>8.कली- कलियाँ</a:t>
            </a:r>
            <a:endParaRPr sz="3900"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rtl="0" algn="l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4462" y="585150"/>
            <a:ext cx="1464125" cy="1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549" y="585150"/>
            <a:ext cx="1330775" cy="1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550" y="2137688"/>
            <a:ext cx="1629900" cy="11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4447" y="2137692"/>
            <a:ext cx="1629900" cy="111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075" y="3333750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1650" y="3242625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1884" y="4986112"/>
            <a:ext cx="1464125" cy="100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8450" y="4929047"/>
            <a:ext cx="1629900" cy="112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 txBox="1"/>
          <p:nvPr>
            <p:ph idx="3" type="body"/>
          </p:nvPr>
        </p:nvSpPr>
        <p:spPr>
          <a:xfrm>
            <a:off x="1376750" y="303625"/>
            <a:ext cx="55347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3459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क्रिया-verb</a:t>
            </a:r>
            <a:endParaRPr sz="3459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</a:pPr>
            <a:r>
              <a:t/>
            </a:r>
            <a:endParaRPr b="0" sz="226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>
            <p:ph idx="4" type="body"/>
          </p:nvPr>
        </p:nvSpPr>
        <p:spPr>
          <a:xfrm>
            <a:off x="964400" y="1410925"/>
            <a:ext cx="32682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en-US" sz="2260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260">
                <a:latin typeface="Arial"/>
                <a:ea typeface="Arial"/>
                <a:cs typeface="Arial"/>
                <a:sym typeface="Arial"/>
              </a:rPr>
              <a:t>पढ़ना- to read </a:t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en-US" sz="2260">
                <a:latin typeface="Arial"/>
                <a:ea typeface="Arial"/>
                <a:cs typeface="Arial"/>
                <a:sym typeface="Arial"/>
              </a:rPr>
              <a:t>2.लिखना-to write </a:t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en-US" sz="2260">
                <a:latin typeface="Arial"/>
                <a:ea typeface="Arial"/>
                <a:cs typeface="Arial"/>
                <a:sym typeface="Arial"/>
              </a:rPr>
              <a:t>3.जाना-go </a:t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en-US" sz="2260">
                <a:latin typeface="Arial"/>
                <a:ea typeface="Arial"/>
                <a:cs typeface="Arial"/>
                <a:sym typeface="Arial"/>
              </a:rPr>
              <a:t>4.आना-come </a:t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514" y="678675"/>
            <a:ext cx="1503275" cy="14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2526" y="2174875"/>
            <a:ext cx="16573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7345" y="3789325"/>
            <a:ext cx="1967702" cy="11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1450" y="5314600"/>
            <a:ext cx="2093600" cy="12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idx="2" type="body"/>
          </p:nvPr>
        </p:nvSpPr>
        <p:spPr>
          <a:xfrm>
            <a:off x="446475" y="567525"/>
            <a:ext cx="3804000" cy="56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2260">
                <a:latin typeface="Arial"/>
                <a:ea typeface="Arial"/>
                <a:cs typeface="Arial"/>
                <a:sym typeface="Arial"/>
              </a:rPr>
              <a:t>5.उठना-stand up </a:t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2260">
                <a:latin typeface="Arial"/>
                <a:ea typeface="Arial"/>
                <a:cs typeface="Arial"/>
                <a:sym typeface="Arial"/>
              </a:rPr>
              <a:t>6.बैठना-to sit </a:t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2260">
                <a:latin typeface="Arial"/>
                <a:ea typeface="Arial"/>
                <a:cs typeface="Arial"/>
                <a:sym typeface="Arial"/>
              </a:rPr>
              <a:t>7.हँसना-to laugh </a:t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t/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2260">
                <a:latin typeface="Arial"/>
                <a:ea typeface="Arial"/>
                <a:cs typeface="Arial"/>
                <a:sym typeface="Arial"/>
              </a:rPr>
              <a:t>8.रोना-to cry</a:t>
            </a:r>
            <a:endParaRPr sz="226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975" y="224225"/>
            <a:ext cx="20193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5875" y="1839925"/>
            <a:ext cx="2312250" cy="17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5825" y="3429000"/>
            <a:ext cx="25717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0475" y="4838700"/>
            <a:ext cx="2019300" cy="161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2025-04-04T09:40:00Z</dcterms:created>
  <dc:creator>sns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F246FB5B392E4ECFBFF2EA5A1A2821D1_12</vt:lpwstr>
  </property>
  <property fmtid="{D5CDD505-2E9C-101B-9397-08002B2CF9AE}" pid="3" name="KSOProductBuildVer">
    <vt:lpwstr>1033-12.2.0.20782</vt:lpwstr>
  </property>
</Properties>
</file>